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59" r:id="rId8"/>
    <p:sldId id="260" r:id="rId9"/>
    <p:sldId id="271" r:id="rId10"/>
    <p:sldId id="261" r:id="rId11"/>
    <p:sldId id="262" r:id="rId12"/>
    <p:sldId id="263" r:id="rId13"/>
    <p:sldId id="264" r:id="rId14"/>
    <p:sldId id="265" r:id="rId15"/>
    <p:sldId id="266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130965-9E44-4053-984F-505B83774464}" type="datetimeFigureOut">
              <a:rPr lang="en-US" smtClean="0"/>
              <a:pPr/>
              <a:t>12/2/2018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173A0A-C7A9-46D6-988B-1102022316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30965-9E44-4053-984F-505B83774464}" type="datetimeFigureOut">
              <a:rPr lang="en-US" smtClean="0"/>
              <a:pPr/>
              <a:t>12/2/2018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73A0A-C7A9-46D6-988B-1102022316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30965-9E44-4053-984F-505B83774464}" type="datetimeFigureOut">
              <a:rPr lang="en-US" smtClean="0"/>
              <a:pPr/>
              <a:t>12/2/2018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73A0A-C7A9-46D6-988B-1102022316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30965-9E44-4053-984F-505B83774464}" type="datetimeFigureOut">
              <a:rPr lang="en-US" smtClean="0"/>
              <a:pPr/>
              <a:t>12/2/2018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73A0A-C7A9-46D6-988B-1102022316E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30965-9E44-4053-984F-505B83774464}" type="datetimeFigureOut">
              <a:rPr lang="en-US" smtClean="0"/>
              <a:pPr/>
              <a:t>12/2/2018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73A0A-C7A9-46D6-988B-1102022316E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30965-9E44-4053-984F-505B83774464}" type="datetimeFigureOut">
              <a:rPr lang="en-US" smtClean="0"/>
              <a:pPr/>
              <a:t>12/2/2018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73A0A-C7A9-46D6-988B-1102022316E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30965-9E44-4053-984F-505B83774464}" type="datetimeFigureOut">
              <a:rPr lang="en-US" smtClean="0"/>
              <a:pPr/>
              <a:t>12/2/2018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73A0A-C7A9-46D6-988B-1102022316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30965-9E44-4053-984F-505B83774464}" type="datetimeFigureOut">
              <a:rPr lang="en-US" smtClean="0"/>
              <a:pPr/>
              <a:t>12/2/2018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73A0A-C7A9-46D6-988B-1102022316E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30965-9E44-4053-984F-505B83774464}" type="datetimeFigureOut">
              <a:rPr lang="en-US" smtClean="0"/>
              <a:pPr/>
              <a:t>12/2/2018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73A0A-C7A9-46D6-988B-1102022316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130965-9E44-4053-984F-505B83774464}" type="datetimeFigureOut">
              <a:rPr lang="en-US" smtClean="0"/>
              <a:pPr/>
              <a:t>12/2/2018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73A0A-C7A9-46D6-988B-1102022316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130965-9E44-4053-984F-505B83774464}" type="datetimeFigureOut">
              <a:rPr lang="en-US" smtClean="0"/>
              <a:pPr/>
              <a:t>12/2/2018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173A0A-C7A9-46D6-988B-1102022316E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130965-9E44-4053-984F-505B83774464}" type="datetimeFigureOut">
              <a:rPr lang="en-US" smtClean="0"/>
              <a:pPr/>
              <a:t>12/2/2018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3173A0A-C7A9-46D6-988B-1102022316E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6000" dirty="0" smtClean="0"/>
              <a:t>Post MD Training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DO s and DO </a:t>
            </a:r>
            <a:r>
              <a:rPr lang="en-GB" dirty="0" err="1" smtClean="0"/>
              <a:t>Nots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0298" y="4643446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Dr </a:t>
            </a:r>
            <a:r>
              <a:rPr lang="en-GB" dirty="0" err="1" smtClean="0">
                <a:solidFill>
                  <a:srgbClr val="002060"/>
                </a:solidFill>
              </a:rPr>
              <a:t>Pathum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Dissanayake</a:t>
            </a:r>
            <a:endParaRPr lang="en-GB" dirty="0" smtClean="0">
              <a:solidFill>
                <a:srgbClr val="002060"/>
              </a:solidFill>
            </a:endParaRPr>
          </a:p>
          <a:p>
            <a:r>
              <a:rPr lang="en-GB" dirty="0" smtClean="0">
                <a:solidFill>
                  <a:srgbClr val="002060"/>
                </a:solidFill>
              </a:rPr>
              <a:t>Lecturer in Paediatrics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Department of Paediatrics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Faculty of medicine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University of Peradeniya</a:t>
            </a:r>
            <a:endParaRPr lang="en-GB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Tackling the nurses</a:t>
            </a:r>
          </a:p>
          <a:p>
            <a:pPr lvl="1"/>
            <a:r>
              <a:rPr lang="en-GB" dirty="0" smtClean="0"/>
              <a:t>Get friendly with the ward manager</a:t>
            </a:r>
          </a:p>
          <a:p>
            <a:pPr lvl="1"/>
            <a:r>
              <a:rPr lang="en-GB" dirty="0" smtClean="0"/>
              <a:t>Learn the names fast </a:t>
            </a:r>
          </a:p>
          <a:p>
            <a:pPr lvl="1"/>
            <a:r>
              <a:rPr lang="en-GB" dirty="0" smtClean="0"/>
              <a:t>Use lot of “Thank </a:t>
            </a:r>
            <a:r>
              <a:rPr lang="en-GB" dirty="0" err="1" smtClean="0"/>
              <a:t>you”s</a:t>
            </a:r>
            <a:r>
              <a:rPr lang="en-GB" dirty="0" smtClean="0"/>
              <a:t> and “may I”</a:t>
            </a:r>
          </a:p>
          <a:p>
            <a:pPr lvl="1"/>
            <a:r>
              <a:rPr lang="en-GB" dirty="0" smtClean="0"/>
              <a:t>Do not give orders – a fatal error!!!!</a:t>
            </a:r>
          </a:p>
          <a:p>
            <a:pPr lvl="1"/>
            <a:r>
              <a:rPr lang="en-GB" dirty="0" smtClean="0"/>
              <a:t>respect their opinions – some are </a:t>
            </a:r>
            <a:r>
              <a:rPr lang="en-GB" dirty="0" smtClean="0"/>
              <a:t>valuable</a:t>
            </a:r>
          </a:p>
          <a:p>
            <a:pPr lvl="1"/>
            <a:r>
              <a:rPr lang="en-GB" dirty="0" smtClean="0"/>
              <a:t>Open doors to staff &amp; be </a:t>
            </a:r>
            <a:r>
              <a:rPr lang="en-GB" dirty="0" err="1" smtClean="0"/>
              <a:t>curteous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Aim to do audits / surveys / case reports</a:t>
            </a:r>
          </a:p>
          <a:p>
            <a:pPr lvl="1"/>
            <a:r>
              <a:rPr lang="en-GB" dirty="0" smtClean="0"/>
              <a:t>Very easy as records are well kept</a:t>
            </a:r>
          </a:p>
          <a:p>
            <a:pPr lvl="1"/>
            <a:r>
              <a:rPr lang="en-GB" dirty="0" smtClean="0"/>
              <a:t>Plenty of support</a:t>
            </a:r>
          </a:p>
          <a:p>
            <a:pPr lvl="1"/>
            <a:r>
              <a:rPr lang="en-GB" dirty="0" smtClean="0"/>
              <a:t>Plenty of options to get them presented.</a:t>
            </a:r>
          </a:p>
          <a:p>
            <a:pPr lvl="1">
              <a:buNone/>
            </a:pPr>
            <a:endParaRPr lang="en-GB" dirty="0"/>
          </a:p>
          <a:p>
            <a:r>
              <a:rPr lang="en-GB" dirty="0" smtClean="0"/>
              <a:t>Aim for a middle grade job </a:t>
            </a:r>
          </a:p>
          <a:p>
            <a:pPr lvl="1"/>
            <a:r>
              <a:rPr lang="en-GB" dirty="0" smtClean="0"/>
              <a:t>Being a SHO for a whole year is useless</a:t>
            </a:r>
          </a:p>
          <a:p>
            <a:pPr lvl="1">
              <a:buNone/>
            </a:pPr>
            <a:r>
              <a:rPr lang="en-GB" dirty="0"/>
              <a:t>	</a:t>
            </a:r>
            <a:r>
              <a:rPr lang="en-GB" dirty="0" smtClean="0"/>
              <a:t>		You can </a:t>
            </a:r>
            <a:r>
              <a:rPr lang="en-GB" dirty="0" smtClean="0">
                <a:solidFill>
                  <a:srgbClr val="00B0F0"/>
                </a:solidFill>
              </a:rPr>
              <a:t>earn</a:t>
            </a:r>
            <a:r>
              <a:rPr lang="en-GB" dirty="0" smtClean="0"/>
              <a:t> but not </a:t>
            </a:r>
            <a:r>
              <a:rPr lang="en-GB" dirty="0" smtClean="0">
                <a:solidFill>
                  <a:srgbClr val="00B0F0"/>
                </a:solidFill>
              </a:rPr>
              <a:t>learn</a:t>
            </a:r>
          </a:p>
          <a:p>
            <a:endParaRPr lang="en-GB" dirty="0"/>
          </a:p>
          <a:p>
            <a:r>
              <a:rPr lang="en-GB" dirty="0" smtClean="0"/>
              <a:t>Try to attend international courses/ seminars</a:t>
            </a:r>
          </a:p>
          <a:p>
            <a:pPr lvl="1"/>
            <a:r>
              <a:rPr lang="en-GB" dirty="0" smtClean="0"/>
              <a:t>NLS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6 months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improve your skills on a selected area 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- learning bits and bobs of everything is useless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- Have a target and try to full fill it.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six months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Earning</a:t>
            </a:r>
          </a:p>
          <a:p>
            <a:pPr lvl="1"/>
            <a:r>
              <a:rPr lang="en-GB" dirty="0" smtClean="0"/>
              <a:t>Any salary issues – speak to medical staffing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You can claim NI contributions for first year even while you work in UK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LOCUM – do not refuse offers from medical staff</a:t>
            </a:r>
          </a:p>
          <a:p>
            <a:pPr lvl="1">
              <a:buNone/>
            </a:pPr>
            <a:r>
              <a:rPr lang="en-GB" dirty="0"/>
              <a:t>	</a:t>
            </a:r>
            <a:r>
              <a:rPr lang="en-GB" dirty="0" smtClean="0"/>
              <a:t>		     help medical staff whenever possible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Plenty of free time - enjoy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Free time</a:t>
            </a:r>
            <a:endParaRPr lang="en-GB" dirty="0"/>
          </a:p>
        </p:txBody>
      </p:sp>
      <p:pic>
        <p:nvPicPr>
          <p:cNvPr id="4" name="Picture 3" descr="u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143116"/>
            <a:ext cx="3643338" cy="445946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143372" y="357187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714744" y="364331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929058" y="407194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143372" y="421481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071934" y="492919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143372" y="550070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929058" y="578645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286248" y="585789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4643438" y="585789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5000628" y="550070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4714876" y="457200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857752" y="500063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6572264" y="1785926"/>
            <a:ext cx="146700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Scotland</a:t>
            </a:r>
          </a:p>
          <a:p>
            <a:r>
              <a:rPr lang="en-GB" dirty="0" smtClean="0"/>
              <a:t>Lake district</a:t>
            </a:r>
          </a:p>
          <a:p>
            <a:r>
              <a:rPr lang="en-GB" dirty="0" smtClean="0"/>
              <a:t>Blackpool</a:t>
            </a:r>
          </a:p>
          <a:p>
            <a:r>
              <a:rPr lang="en-GB" dirty="0" smtClean="0"/>
              <a:t>Manchester</a:t>
            </a:r>
          </a:p>
          <a:p>
            <a:r>
              <a:rPr lang="en-GB" dirty="0" smtClean="0"/>
              <a:t>Nottingham</a:t>
            </a:r>
          </a:p>
          <a:p>
            <a:r>
              <a:rPr lang="en-GB" dirty="0" smtClean="0"/>
              <a:t>Peak district</a:t>
            </a:r>
          </a:p>
          <a:p>
            <a:r>
              <a:rPr lang="en-GB" dirty="0" smtClean="0"/>
              <a:t>London</a:t>
            </a:r>
          </a:p>
          <a:p>
            <a:r>
              <a:rPr lang="en-GB" dirty="0" smtClean="0"/>
              <a:t>Southampton</a:t>
            </a:r>
          </a:p>
          <a:p>
            <a:r>
              <a:rPr lang="en-GB" dirty="0" smtClean="0"/>
              <a:t>Stafford</a:t>
            </a:r>
          </a:p>
          <a:p>
            <a:r>
              <a:rPr lang="en-GB" dirty="0" smtClean="0"/>
              <a:t>Cornwall</a:t>
            </a:r>
          </a:p>
          <a:p>
            <a:r>
              <a:rPr lang="en-GB" dirty="0" smtClean="0"/>
              <a:t>Devon</a:t>
            </a:r>
          </a:p>
          <a:p>
            <a:r>
              <a:rPr lang="en-GB" dirty="0" smtClean="0"/>
              <a:t>North Wales</a:t>
            </a:r>
          </a:p>
          <a:p>
            <a:r>
              <a:rPr lang="en-GB" dirty="0" smtClean="0"/>
              <a:t>South Wales</a:t>
            </a:r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4429124" y="5072074"/>
            <a:ext cx="285752" cy="2857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Schooling – do online admission request – fast</a:t>
            </a:r>
          </a:p>
          <a:p>
            <a:r>
              <a:rPr lang="en-GB" dirty="0" smtClean="0"/>
              <a:t>Vehicle – do not buy from an Asian – cheap 							but crap</a:t>
            </a:r>
          </a:p>
          <a:p>
            <a:r>
              <a:rPr lang="en-GB" dirty="0" smtClean="0"/>
              <a:t>Car insurance – “Clements worldwide”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</a:p>
          <a:p>
            <a:endParaRPr lang="en-GB" dirty="0" smtClean="0"/>
          </a:p>
          <a:p>
            <a:endParaRPr lang="en-GB" dirty="0" smtClean="0"/>
          </a:p>
          <a:p>
            <a:pPr lvl="8"/>
            <a:r>
              <a:rPr lang="en-GB" sz="4800" dirty="0" smtClean="0"/>
              <a:t>QUESTIONS</a:t>
            </a: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Arrive in UK at least 1 week before appointment</a:t>
            </a:r>
            <a:endParaRPr lang="en-GB" dirty="0"/>
          </a:p>
          <a:p>
            <a:pPr>
              <a:buNone/>
            </a:pPr>
            <a:r>
              <a:rPr lang="en-GB" dirty="0" smtClean="0"/>
              <a:t>	         housing, transport, shops......</a:t>
            </a:r>
          </a:p>
          <a:p>
            <a:endParaRPr lang="en-GB" dirty="0" smtClean="0"/>
          </a:p>
          <a:p>
            <a:r>
              <a:rPr lang="en-GB" dirty="0" smtClean="0"/>
              <a:t>Orientation week – </a:t>
            </a:r>
            <a:r>
              <a:rPr lang="en-GB" sz="2800" dirty="0" smtClean="0"/>
              <a:t>No Pay.... But worth doing</a:t>
            </a:r>
          </a:p>
          <a:p>
            <a:pPr>
              <a:buNone/>
            </a:pPr>
            <a:endParaRPr lang="en-GB" sz="2800" dirty="0" smtClean="0"/>
          </a:p>
          <a:p>
            <a:r>
              <a:rPr lang="en-GB" sz="3000" dirty="0" smtClean="0"/>
              <a:t>Familiarize with medical staffing unit</a:t>
            </a:r>
            <a:endParaRPr lang="en-GB" sz="2800" dirty="0" smtClean="0"/>
          </a:p>
          <a:p>
            <a:pPr>
              <a:buNone/>
            </a:pPr>
            <a:r>
              <a:rPr lang="en-GB" sz="2800" dirty="0"/>
              <a:t>	</a:t>
            </a:r>
            <a:r>
              <a:rPr lang="en-GB" sz="2800" dirty="0" smtClean="0"/>
              <a:t>		- extremely important</a:t>
            </a:r>
          </a:p>
          <a:p>
            <a:pPr>
              <a:buNone/>
            </a:pPr>
            <a:r>
              <a:rPr lang="en-GB" sz="2800" dirty="0"/>
              <a:t>	</a:t>
            </a:r>
            <a:r>
              <a:rPr lang="en-GB" sz="2800" dirty="0" smtClean="0"/>
              <a:t>			- salary issues</a:t>
            </a:r>
          </a:p>
          <a:p>
            <a:pPr>
              <a:buNone/>
            </a:pPr>
            <a:r>
              <a:rPr lang="en-GB" sz="2800" dirty="0"/>
              <a:t>	</a:t>
            </a:r>
            <a:r>
              <a:rPr lang="en-GB" sz="2800" dirty="0" smtClean="0"/>
              <a:t>			- official letters</a:t>
            </a:r>
          </a:p>
          <a:p>
            <a:pPr>
              <a:buNone/>
            </a:pPr>
            <a:r>
              <a:rPr lang="en-GB" sz="2800" dirty="0"/>
              <a:t>	</a:t>
            </a:r>
            <a:r>
              <a:rPr lang="en-GB" sz="2800" dirty="0" smtClean="0"/>
              <a:t>			- locum shifts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month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Occupational health unit</a:t>
            </a:r>
          </a:p>
          <a:p>
            <a:pPr lvl="1"/>
            <a:r>
              <a:rPr lang="en-GB" dirty="0" smtClean="0"/>
              <a:t>Get clearance by showing detailed documentation regarding vaccines/ </a:t>
            </a:r>
            <a:r>
              <a:rPr lang="en-GB" dirty="0" err="1" smtClean="0"/>
              <a:t>Ab</a:t>
            </a:r>
            <a:r>
              <a:rPr lang="en-GB" dirty="0" smtClean="0"/>
              <a:t> status etc.</a:t>
            </a:r>
          </a:p>
          <a:p>
            <a:pPr lvl="1">
              <a:buNone/>
            </a:pPr>
            <a:r>
              <a:rPr lang="en-GB" dirty="0"/>
              <a:t>	</a:t>
            </a:r>
            <a:r>
              <a:rPr lang="en-GB" dirty="0" smtClean="0"/>
              <a:t>	esp... if working in neonates</a:t>
            </a:r>
          </a:p>
          <a:p>
            <a:endParaRPr lang="en-GB" dirty="0"/>
          </a:p>
          <a:p>
            <a:r>
              <a:rPr lang="en-GB" dirty="0" smtClean="0"/>
              <a:t>Register at RCPCH for an </a:t>
            </a:r>
            <a:r>
              <a:rPr lang="en-GB" dirty="0" err="1" smtClean="0">
                <a:solidFill>
                  <a:srgbClr val="FF0000"/>
                </a:solidFill>
              </a:rPr>
              <a:t>ePortfolio</a:t>
            </a:r>
            <a:endParaRPr lang="en-GB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dirty="0">
                <a:solidFill>
                  <a:srgbClr val="FF0000"/>
                </a:solidFill>
              </a:rPr>
              <a:t>	</a:t>
            </a:r>
            <a:r>
              <a:rPr lang="en-GB" dirty="0" smtClean="0">
                <a:solidFill>
                  <a:srgbClr val="FF0000"/>
                </a:solidFill>
              </a:rPr>
              <a:t>	</a:t>
            </a:r>
            <a:r>
              <a:rPr lang="en-GB" dirty="0" smtClean="0">
                <a:solidFill>
                  <a:srgbClr val="00B0F0"/>
                </a:solidFill>
              </a:rPr>
              <a:t>automatically included if going through the MTIP</a:t>
            </a:r>
          </a:p>
          <a:p>
            <a:r>
              <a:rPr lang="en-GB" dirty="0" smtClean="0"/>
              <a:t>Register for ASSET website</a:t>
            </a:r>
          </a:p>
          <a:p>
            <a:pPr lvl="1"/>
            <a:r>
              <a:rPr lang="en-GB" dirty="0" smtClean="0"/>
              <a:t>For </a:t>
            </a:r>
            <a:r>
              <a:rPr lang="en-GB" dirty="0" err="1" smtClean="0"/>
              <a:t>miniCEX</a:t>
            </a:r>
            <a:r>
              <a:rPr lang="en-GB" dirty="0" smtClean="0"/>
              <a:t>, CBD, DOPS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month contd....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805008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28660" y="-285776"/>
            <a:ext cx="1265396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428660" y="-457200"/>
            <a:ext cx="12725398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42908" y="-214338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7688" y="1273584"/>
            <a:ext cx="8048625" cy="4798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Dress code</a:t>
            </a:r>
          </a:p>
          <a:p>
            <a:pPr lvl="1"/>
            <a:r>
              <a:rPr lang="en-GB" sz="2000" dirty="0" smtClean="0"/>
              <a:t>Bare below elbows</a:t>
            </a:r>
          </a:p>
          <a:p>
            <a:pPr lvl="1"/>
            <a:r>
              <a:rPr lang="en-GB" sz="2000" dirty="0" smtClean="0"/>
              <a:t>No ties/ necklace / bangles/wrist watches</a:t>
            </a:r>
          </a:p>
          <a:p>
            <a:r>
              <a:rPr lang="en-GB" sz="2400" dirty="0" smtClean="0"/>
              <a:t>When entering and exiting wards </a:t>
            </a:r>
          </a:p>
          <a:p>
            <a:pPr lvl="1"/>
            <a:r>
              <a:rPr lang="en-GB" sz="2000" dirty="0" smtClean="0"/>
              <a:t>Use HAND WASH !!!! </a:t>
            </a:r>
          </a:p>
          <a:p>
            <a:r>
              <a:rPr lang="en-GB" sz="2400" dirty="0" smtClean="0"/>
              <a:t>Do not speak in Sinhalese if you have a fellow Sri Lankan working with you</a:t>
            </a:r>
          </a:p>
          <a:p>
            <a:r>
              <a:rPr lang="en-GB" sz="2400" dirty="0" smtClean="0"/>
              <a:t>“Sir”, “Madam” – non existing</a:t>
            </a:r>
          </a:p>
          <a:p>
            <a:pPr lvl="1"/>
            <a:r>
              <a:rPr lang="en-GB" sz="2000" dirty="0" smtClean="0"/>
              <a:t>Either use first name or use Dr. Surname</a:t>
            </a:r>
          </a:p>
          <a:p>
            <a:r>
              <a:rPr lang="en-GB" sz="2400" dirty="0" smtClean="0"/>
              <a:t>Actively participate during clinical sessions</a:t>
            </a:r>
          </a:p>
          <a:p>
            <a:pPr lvl="1"/>
            <a:r>
              <a:rPr lang="en-GB" sz="2000" dirty="0" smtClean="0"/>
              <a:t>Do not play the “passive listener” role</a:t>
            </a: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conduct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Attend handovers and observe handing over procedure </a:t>
            </a:r>
          </a:p>
          <a:p>
            <a:endParaRPr lang="en-GB" dirty="0" smtClean="0"/>
          </a:p>
          <a:p>
            <a:r>
              <a:rPr lang="en-GB" dirty="0" smtClean="0"/>
              <a:t>Observe communication scenarios – plenty</a:t>
            </a:r>
          </a:p>
          <a:p>
            <a:endParaRPr lang="en-GB" dirty="0" smtClean="0"/>
          </a:p>
          <a:p>
            <a:r>
              <a:rPr lang="en-GB" dirty="0" smtClean="0"/>
              <a:t>Start mandatory training sessions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sz="2800" dirty="0" smtClean="0"/>
              <a:t>mandatory for UK trainees BUT worth attending</a:t>
            </a:r>
          </a:p>
          <a:p>
            <a:pPr>
              <a:buNone/>
            </a:pPr>
            <a:r>
              <a:rPr lang="en-GB" sz="2800" dirty="0"/>
              <a:t>	</a:t>
            </a:r>
            <a:endParaRPr lang="en-GB" sz="2800" dirty="0" smtClean="0"/>
          </a:p>
          <a:p>
            <a:pPr>
              <a:buNone/>
            </a:pPr>
            <a:r>
              <a:rPr lang="en-GB" sz="2800" dirty="0"/>
              <a:t>	</a:t>
            </a:r>
            <a:r>
              <a:rPr lang="en-GB" sz="2800" dirty="0" smtClean="0"/>
              <a:t>	conflict resolution/ clinical governance/ fire training/ health and safety etc...</a:t>
            </a:r>
          </a:p>
          <a:p>
            <a:pPr>
              <a:buNone/>
            </a:pPr>
            <a:r>
              <a:rPr lang="en-GB" dirty="0" smtClean="0"/>
              <a:t>		</a:t>
            </a:r>
            <a:r>
              <a:rPr lang="en-GB" dirty="0" smtClean="0">
                <a:solidFill>
                  <a:srgbClr val="00B0F0"/>
                </a:solidFill>
              </a:rPr>
              <a:t>FREE courses – a rarity in UK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Three months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Do not refuse swaps in shift work (initially)</a:t>
            </a:r>
          </a:p>
          <a:p>
            <a:pPr lvl="1"/>
            <a:r>
              <a:rPr lang="en-GB" dirty="0" smtClean="0"/>
              <a:t>A sure way of becoming </a:t>
            </a:r>
            <a:r>
              <a:rPr lang="en-GB" dirty="0" smtClean="0"/>
              <a:t>popular</a:t>
            </a:r>
            <a:r>
              <a:rPr lang="en-GB" dirty="0" smtClean="0"/>
              <a:t> </a:t>
            </a:r>
            <a:r>
              <a:rPr lang="en-GB" dirty="0" smtClean="0"/>
              <a:t>among colleagues</a:t>
            </a:r>
          </a:p>
          <a:p>
            <a:pPr lvl="1">
              <a:buNone/>
            </a:pPr>
            <a:endParaRPr lang="en-GB" dirty="0"/>
          </a:p>
          <a:p>
            <a:r>
              <a:rPr lang="en-GB" dirty="0" smtClean="0"/>
              <a:t>Attend clinics even if you are just an observer.</a:t>
            </a:r>
          </a:p>
          <a:p>
            <a:pPr lvl="1"/>
            <a:r>
              <a:rPr lang="en-GB" dirty="0" smtClean="0"/>
              <a:t>The best way to learn the trade of “communication”</a:t>
            </a:r>
          </a:p>
          <a:p>
            <a:pPr lvl="1"/>
            <a:endParaRPr lang="en-GB" dirty="0"/>
          </a:p>
          <a:p>
            <a:r>
              <a:rPr lang="en-GB" dirty="0" smtClean="0"/>
              <a:t>Do practical procedures as much as possible</a:t>
            </a:r>
          </a:p>
          <a:p>
            <a:pPr lvl="1"/>
            <a:r>
              <a:rPr lang="en-GB" dirty="0" smtClean="0"/>
              <a:t>If you aim for a middle grade job – a must...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Middle grade job</a:t>
            </a:r>
          </a:p>
          <a:p>
            <a:pPr lvl="1"/>
            <a:r>
              <a:rPr lang="en-GB" dirty="0" smtClean="0"/>
              <a:t>Better to have some training as a SHO before applying for a middle grade job</a:t>
            </a:r>
          </a:p>
          <a:p>
            <a:pPr lvl="1"/>
            <a:r>
              <a:rPr lang="en-GB" dirty="0" smtClean="0"/>
              <a:t>Improve skills in decision making</a:t>
            </a:r>
          </a:p>
          <a:p>
            <a:pPr lvl="1"/>
            <a:r>
              <a:rPr lang="en-GB" dirty="0" smtClean="0"/>
              <a:t>Attend child safe guarding workshops </a:t>
            </a:r>
          </a:p>
          <a:p>
            <a:pPr lvl="3">
              <a:buNone/>
            </a:pPr>
            <a:r>
              <a:rPr lang="en-GB" dirty="0" smtClean="0"/>
              <a:t>Level 1 – 3 (some can be done online in the RCPCH website)</a:t>
            </a:r>
          </a:p>
          <a:p>
            <a:pPr lvl="2">
              <a:buNone/>
            </a:pPr>
            <a:r>
              <a:rPr lang="en-GB" dirty="0" smtClean="0"/>
              <a:t>Dictating in clinics ( an alien thing to us but easy to master)</a:t>
            </a:r>
          </a:p>
          <a:p>
            <a:pPr lvl="2">
              <a:buNone/>
            </a:pPr>
            <a:r>
              <a:rPr lang="en-GB" dirty="0" smtClean="0"/>
              <a:t>Communication with patients and staff should be at a higher level</a:t>
            </a:r>
          </a:p>
          <a:p>
            <a:pPr lvl="2">
              <a:buNone/>
            </a:pPr>
            <a:r>
              <a:rPr lang="en-GB" dirty="0" smtClean="0"/>
              <a:t>Learn about local trust policies (admission criteria/ referral process etc)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242</TotalTime>
  <Words>456</Words>
  <Application>Microsoft Office PowerPoint</Application>
  <PresentationFormat>On-screen Show (4:3)</PresentationFormat>
  <Paragraphs>118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Lucida Sans Unicode</vt:lpstr>
      <vt:lpstr>Verdana</vt:lpstr>
      <vt:lpstr>Wingdings 2</vt:lpstr>
      <vt:lpstr>Wingdings 3</vt:lpstr>
      <vt:lpstr>Concourse</vt:lpstr>
      <vt:lpstr>Post MD Training  DO s and DO Nots</vt:lpstr>
      <vt:lpstr>1st month</vt:lpstr>
      <vt:lpstr>1st month contd....</vt:lpstr>
      <vt:lpstr>PowerPoint Presentation</vt:lpstr>
      <vt:lpstr>PowerPoint Presentation</vt:lpstr>
      <vt:lpstr>conduct</vt:lpstr>
      <vt:lpstr>1st Three months</vt:lpstr>
      <vt:lpstr>PowerPoint Presentation</vt:lpstr>
      <vt:lpstr>PowerPoint Presentation</vt:lpstr>
      <vt:lpstr>PowerPoint Presentation</vt:lpstr>
      <vt:lpstr>First 6 months</vt:lpstr>
      <vt:lpstr>Next six months</vt:lpstr>
      <vt:lpstr>PowerPoint Presentation</vt:lpstr>
      <vt:lpstr>Free time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Overseas Training DO s and NOT TO DO s</dc:title>
  <dc:creator>pathumvin</dc:creator>
  <cp:lastModifiedBy>Rasieka Jayatunga</cp:lastModifiedBy>
  <cp:revision>30</cp:revision>
  <dcterms:created xsi:type="dcterms:W3CDTF">2013-11-26T11:17:19Z</dcterms:created>
  <dcterms:modified xsi:type="dcterms:W3CDTF">2018-12-02T10:46:08Z</dcterms:modified>
</cp:coreProperties>
</file>